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95" r:id="rId16"/>
    <p:sldId id="296" r:id="rId17"/>
    <p:sldId id="272" r:id="rId18"/>
    <p:sldId id="273" r:id="rId19"/>
    <p:sldId id="274" r:id="rId20"/>
    <p:sldId id="275" r:id="rId21"/>
    <p:sldId id="276" r:id="rId22"/>
    <p:sldId id="282" r:id="rId23"/>
    <p:sldId id="283" r:id="rId24"/>
    <p:sldId id="298" r:id="rId25"/>
    <p:sldId id="288" r:id="rId26"/>
    <p:sldId id="284" r:id="rId27"/>
    <p:sldId id="285" r:id="rId28"/>
    <p:sldId id="299" r:id="rId29"/>
    <p:sldId id="286" r:id="rId30"/>
    <p:sldId id="287" r:id="rId31"/>
    <p:sldId id="289" r:id="rId32"/>
    <p:sldId id="290" r:id="rId33"/>
    <p:sldId id="291" r:id="rId34"/>
    <p:sldId id="292" r:id="rId35"/>
    <p:sldId id="293" r:id="rId36"/>
    <p:sldId id="294" r:id="rId37"/>
    <p:sldId id="30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45DD5-51C3-405F-8E0D-A20EB9CE8882}" type="datetimeFigureOut">
              <a:rPr lang="en-GB" smtClean="0"/>
              <a:t>13/01/2020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B0169-3F1B-4E87-9945-6BE50BDD7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2835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45DD5-51C3-405F-8E0D-A20EB9CE8882}" type="datetimeFigureOut">
              <a:rPr lang="en-GB" smtClean="0"/>
              <a:t>13/01/2020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B0169-3F1B-4E87-9945-6BE50BDD7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0273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45DD5-51C3-405F-8E0D-A20EB9CE8882}" type="datetimeFigureOut">
              <a:rPr lang="en-GB" smtClean="0"/>
              <a:t>13/01/2020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B0169-3F1B-4E87-9945-6BE50BDD7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3020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45DD5-51C3-405F-8E0D-A20EB9CE8882}" type="datetimeFigureOut">
              <a:rPr lang="en-GB" smtClean="0"/>
              <a:t>13/01/2020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B0169-3F1B-4E87-9945-6BE50BDD7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53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45DD5-51C3-405F-8E0D-A20EB9CE8882}" type="datetimeFigureOut">
              <a:rPr lang="en-GB" smtClean="0"/>
              <a:t>13/01/2020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B0169-3F1B-4E87-9945-6BE50BDD7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183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45DD5-51C3-405F-8E0D-A20EB9CE8882}" type="datetimeFigureOut">
              <a:rPr lang="en-GB" smtClean="0"/>
              <a:t>13/01/2020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B0169-3F1B-4E87-9945-6BE50BDD7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652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45DD5-51C3-405F-8E0D-A20EB9CE8882}" type="datetimeFigureOut">
              <a:rPr lang="en-GB" smtClean="0"/>
              <a:t>13/01/2020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B0169-3F1B-4E87-9945-6BE50BDD7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8984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45DD5-51C3-405F-8E0D-A20EB9CE8882}" type="datetimeFigureOut">
              <a:rPr lang="en-GB" smtClean="0"/>
              <a:t>13/01/2020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B0169-3F1B-4E87-9945-6BE50BDD7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2337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45DD5-51C3-405F-8E0D-A20EB9CE8882}" type="datetimeFigureOut">
              <a:rPr lang="en-GB" smtClean="0"/>
              <a:t>13/01/2020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B0169-3F1B-4E87-9945-6BE50BDD7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2803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45DD5-51C3-405F-8E0D-A20EB9CE8882}" type="datetimeFigureOut">
              <a:rPr lang="en-GB" smtClean="0"/>
              <a:t>13/01/2020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B0169-3F1B-4E87-9945-6BE50BDD7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6232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45DD5-51C3-405F-8E0D-A20EB9CE8882}" type="datetimeFigureOut">
              <a:rPr lang="en-GB" smtClean="0"/>
              <a:t>13/01/2020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B0169-3F1B-4E87-9945-6BE50BDD7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4006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C45DD5-51C3-405F-8E0D-A20EB9CE8882}" type="datetimeFigureOut">
              <a:rPr lang="en-GB" smtClean="0"/>
              <a:t>13/01/2020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B0169-3F1B-4E87-9945-6BE50BDD72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4429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68" y="0"/>
            <a:ext cx="9227028" cy="589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85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62" y="8626"/>
            <a:ext cx="11363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87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" y="0"/>
            <a:ext cx="11437361" cy="668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84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3252"/>
            <a:ext cx="12192000" cy="589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41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5111"/>
            <a:ext cx="12192000" cy="542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6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8585"/>
            <a:ext cx="12192000" cy="594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411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300498"/>
            <a:ext cx="11668125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72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8" y="191861"/>
            <a:ext cx="12120382" cy="657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60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26D1B9-1379-4D5B-87CD-FFF51358D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223837"/>
            <a:ext cx="11925300" cy="6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272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96" y="0"/>
            <a:ext cx="106968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23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63B33B-093B-4903-87D6-0A44615F1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5028"/>
            <a:ext cx="12192000" cy="514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398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8477"/>
            <a:ext cx="12192000" cy="520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702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62" y="552450"/>
            <a:ext cx="9896475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46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" y="422963"/>
            <a:ext cx="11077575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00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1D5DD7-B80A-4280-A586-56A25AB80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328612"/>
            <a:ext cx="12153900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53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BA7754-B85D-4FD9-BD31-691B48DC8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037"/>
            <a:ext cx="12192000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08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7BAF9B-D4E5-4490-8D4B-05829F3ED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328612"/>
            <a:ext cx="11344275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52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1360"/>
            <a:ext cx="12192000" cy="545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50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312"/>
            <a:ext cx="12192000" cy="598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85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C166C-516F-464C-AD2D-3ADC753F5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185737"/>
            <a:ext cx="12096750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46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B2056A-DB43-4ABD-9BF5-3FB71D75A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" y="219075"/>
            <a:ext cx="11934825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81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1123950"/>
            <a:ext cx="94869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510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7" y="304800"/>
            <a:ext cx="11134725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902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5717"/>
            <a:ext cx="12192000" cy="454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138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5909"/>
            <a:ext cx="12192000" cy="626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61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549"/>
            <a:ext cx="12192000" cy="634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996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8788"/>
            <a:ext cx="12192000" cy="578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4473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7513"/>
            <a:ext cx="12192000" cy="548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370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BBF649-CC42-425B-8E24-8F5BCD599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213"/>
            <a:ext cx="12192000" cy="572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135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39264-ADE0-4A16-B503-64903B879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538162"/>
            <a:ext cx="11668125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3496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73" y="384464"/>
            <a:ext cx="10374889" cy="641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98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5" y="200025"/>
            <a:ext cx="1114425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250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9410"/>
            <a:ext cx="12192000" cy="567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412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3329"/>
            <a:ext cx="12192000" cy="509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7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7" y="395287"/>
            <a:ext cx="9648825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893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3288"/>
            <a:ext cx="12192000" cy="555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423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395287"/>
            <a:ext cx="11363325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461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1292</TotalTime>
  <Words>0</Words>
  <Application>Microsoft Office PowerPoint</Application>
  <PresentationFormat>Widescreen</PresentationFormat>
  <Paragraphs>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 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Ramasamy, Prabhu</dc:creator>
  <cp:lastModifiedBy>Administrator</cp:lastModifiedBy>
  <cp:revision>39</cp:revision>
  <dcterms:created xsi:type="dcterms:W3CDTF">2018-04-07T06:17:41Z</dcterms:created>
  <dcterms:modified xsi:type="dcterms:W3CDTF">2020-01-13T04:20:38Z</dcterms:modified>
</cp:coreProperties>
</file>